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</p:sldIdLst>
  <p:sldSz cx="10058400" cy="15544800"/>
  <p:notesSz cx="9296400" cy="14782800"/>
  <p:defaultTextStyle>
    <a:defPPr>
      <a:defRPr lang="en-US"/>
    </a:defPPr>
    <a:lvl1pPr marL="0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1pPr>
    <a:lvl2pPr marL="614477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2pPr>
    <a:lvl3pPr marL="1228954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3pPr>
    <a:lvl4pPr marL="1843430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4pPr>
    <a:lvl5pPr marL="2457907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5pPr>
    <a:lvl6pPr marL="3072384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6pPr>
    <a:lvl7pPr marL="3686861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7pPr>
    <a:lvl8pPr marL="4301338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8pPr>
    <a:lvl9pPr marL="4915814" algn="l" defTabSz="1228954" rtl="0" eaLnBrk="1" latinLnBrk="0" hangingPunct="1">
      <a:defRPr sz="241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46" d="100"/>
          <a:sy n="46" d="100"/>
        </p:scale>
        <p:origin x="-2034" y="-126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12" y="-19193"/>
            <a:ext cx="10086784" cy="15583186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43655" y="5450277"/>
            <a:ext cx="6409391" cy="3731618"/>
          </a:xfrm>
        </p:spPr>
        <p:txBody>
          <a:bodyPr anchor="b">
            <a:noAutofit/>
          </a:bodyPr>
          <a:lstStyle>
            <a:lvl1pPr algn="r">
              <a:defRPr sz="594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3655" y="9181892"/>
            <a:ext cx="6409391" cy="248630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4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381760"/>
            <a:ext cx="6982485" cy="7714827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60" y="10132907"/>
            <a:ext cx="6982485" cy="356084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4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1381760"/>
            <a:ext cx="6679400" cy="6851227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1182" y="8232987"/>
            <a:ext cx="5961784" cy="8636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10132907"/>
            <a:ext cx="6982487" cy="356084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1791524"/>
            <a:ext cx="503051" cy="1325492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6542860"/>
            <a:ext cx="503051" cy="1325492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7752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4379173"/>
            <a:ext cx="6982487" cy="5883043"/>
          </a:xfrm>
        </p:spPr>
        <p:txBody>
          <a:bodyPr anchor="b">
            <a:normAutofit/>
          </a:bodyPr>
          <a:lstStyle>
            <a:lvl1pPr algn="l">
              <a:defRPr sz="48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10262216"/>
            <a:ext cx="6982487" cy="3431538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74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374" y="1381760"/>
            <a:ext cx="6679400" cy="6851227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9096587"/>
            <a:ext cx="6982488" cy="116562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10262216"/>
            <a:ext cx="6982487" cy="3431538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0983" y="1791524"/>
            <a:ext cx="503051" cy="1325492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22469" y="6542860"/>
            <a:ext cx="503051" cy="1325492"/>
          </a:xfrm>
          <a:prstGeom prst="rect">
            <a:avLst/>
          </a:prstGeom>
        </p:spPr>
        <p:txBody>
          <a:bodyPr vert="horz" lIns="100584" tIns="50292" rIns="100584" bIns="50292" rtlCol="0" anchor="ctr">
            <a:noAutofit/>
          </a:bodyPr>
          <a:lstStyle/>
          <a:p>
            <a:pPr lvl="0"/>
            <a:r>
              <a:rPr lang="en-US" sz="88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92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433" y="1381760"/>
            <a:ext cx="6975612" cy="6851227"/>
          </a:xfrm>
        </p:spPr>
        <p:txBody>
          <a:bodyPr anchor="ctr">
            <a:normAutofit/>
          </a:bodyPr>
          <a:lstStyle>
            <a:lvl1pPr algn="l">
              <a:defRPr sz="484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0557" y="9096587"/>
            <a:ext cx="6982488" cy="1165629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0">
                <a:solidFill>
                  <a:schemeClr val="accent1"/>
                </a:solidFill>
              </a:defRPr>
            </a:lvl1pPr>
            <a:lvl2pPr marL="502920" indent="0">
              <a:buFontTx/>
              <a:buNone/>
              <a:defRPr/>
            </a:lvl2pPr>
            <a:lvl3pPr marL="1005840" indent="0">
              <a:buFontTx/>
              <a:buNone/>
              <a:defRPr/>
            </a:lvl3pPr>
            <a:lvl4pPr marL="1508760" indent="0">
              <a:buFontTx/>
              <a:buNone/>
              <a:defRPr/>
            </a:lvl4pPr>
            <a:lvl5pPr marL="201168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10262216"/>
            <a:ext cx="6982487" cy="3431538"/>
          </a:xfrm>
        </p:spPr>
        <p:txBody>
          <a:bodyPr anchor="t">
            <a:normAutofit/>
          </a:bodyPr>
          <a:lstStyle>
            <a:lvl1pPr marL="0" indent="0" algn="l">
              <a:buNone/>
              <a:defRPr sz="19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90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71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043" y="1381761"/>
            <a:ext cx="1076693" cy="11903289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59" y="1381761"/>
            <a:ext cx="5714529" cy="119032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0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0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8" y="6121969"/>
            <a:ext cx="6982487" cy="4140250"/>
          </a:xfrm>
        </p:spPr>
        <p:txBody>
          <a:bodyPr anchor="b"/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8" y="10262215"/>
            <a:ext cx="6982487" cy="1950240"/>
          </a:xfrm>
        </p:spPr>
        <p:txBody>
          <a:bodyPr anchor="t"/>
          <a:lstStyle>
            <a:lvl1pPr marL="0" indent="0" algn="l">
              <a:buNone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86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381760"/>
            <a:ext cx="6982485" cy="2993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561" y="4897335"/>
            <a:ext cx="3396920" cy="8796417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56124" y="4897338"/>
            <a:ext cx="3396921" cy="8796419"/>
          </a:xfrm>
        </p:spPr>
        <p:txBody>
          <a:bodyPr>
            <a:normAutofit/>
          </a:bodyPr>
          <a:lstStyle>
            <a:lvl1pPr>
              <a:defRPr sz="1980"/>
            </a:lvl1pPr>
            <a:lvl2pPr>
              <a:defRPr sz="1760"/>
            </a:lvl2pPr>
            <a:lvl3pPr>
              <a:defRPr sz="1540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8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1381760"/>
            <a:ext cx="6982484" cy="299381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4898228"/>
            <a:ext cx="3399739" cy="1306194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59" y="6204425"/>
            <a:ext cx="3399739" cy="74893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53304" y="4898228"/>
            <a:ext cx="3399739" cy="1306194"/>
          </a:xfrm>
        </p:spPr>
        <p:txBody>
          <a:bodyPr anchor="b">
            <a:noAutofit/>
          </a:bodyPr>
          <a:lstStyle>
            <a:lvl1pPr marL="0" indent="0">
              <a:buNone/>
              <a:defRPr sz="264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53304" y="6204425"/>
            <a:ext cx="3399739" cy="748933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2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1381760"/>
            <a:ext cx="6982485" cy="29938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3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9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3396836"/>
            <a:ext cx="3069200" cy="2897856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8403" y="1167164"/>
            <a:ext cx="3724641" cy="1252659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6294691"/>
            <a:ext cx="3069200" cy="5858084"/>
          </a:xfrm>
        </p:spPr>
        <p:txBody>
          <a:bodyPr>
            <a:normAutofit/>
          </a:bodyPr>
          <a:lstStyle>
            <a:lvl1pPr marL="0" indent="0">
              <a:buNone/>
              <a:defRPr sz="154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7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59" y="10881360"/>
            <a:ext cx="6982485" cy="1284606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0559" y="1381760"/>
            <a:ext cx="6982485" cy="8716961"/>
          </a:xfrm>
        </p:spPr>
        <p:txBody>
          <a:bodyPr anchor="t">
            <a:normAutofit/>
          </a:bodyPr>
          <a:lstStyle>
            <a:lvl1pPr marL="0" indent="0" algn="ctr">
              <a:buNone/>
              <a:defRPr sz="1760"/>
            </a:lvl1pPr>
            <a:lvl2pPr marL="502920" indent="0">
              <a:buNone/>
              <a:defRPr sz="1760"/>
            </a:lvl2pPr>
            <a:lvl3pPr marL="1005840" indent="0">
              <a:buNone/>
              <a:defRPr sz="1760"/>
            </a:lvl3pPr>
            <a:lvl4pPr marL="1508760" indent="0">
              <a:buNone/>
              <a:defRPr sz="1760"/>
            </a:lvl4pPr>
            <a:lvl5pPr marL="2011680" indent="0">
              <a:buNone/>
              <a:defRPr sz="1760"/>
            </a:lvl5pPr>
            <a:lvl6pPr marL="2514600" indent="0">
              <a:buNone/>
              <a:defRPr sz="1760"/>
            </a:lvl6pPr>
            <a:lvl7pPr marL="3017520" indent="0">
              <a:buNone/>
              <a:defRPr sz="1760"/>
            </a:lvl7pPr>
            <a:lvl8pPr marL="3520440" indent="0">
              <a:buNone/>
              <a:defRPr sz="1760"/>
            </a:lvl8pPr>
            <a:lvl9pPr marL="4023360" indent="0">
              <a:buNone/>
              <a:defRPr sz="176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0559" y="12165966"/>
            <a:ext cx="6982485" cy="1527788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1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13" y="-19193"/>
            <a:ext cx="10086786" cy="1558318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560" y="1381760"/>
            <a:ext cx="6982484" cy="29938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559" y="4897338"/>
            <a:ext cx="6982485" cy="8796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5784" y="13693757"/>
            <a:ext cx="752545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B2A2-A2C7-4510-B2F9-417F229BB754}" type="datetimeFigureOut">
              <a:rPr lang="en-US" smtClean="0"/>
              <a:t>2/4/2015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0560" y="13693757"/>
            <a:ext cx="508527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9144" y="13693757"/>
            <a:ext cx="563902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accent1"/>
                </a:solidFill>
              </a:defRPr>
            </a:lvl1pPr>
          </a:lstStyle>
          <a:p>
            <a:fld id="{B8D15E28-F8B2-4B6E-AEC0-DA93E8494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4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</p:sldLayoutIdLst>
  <p:txStyles>
    <p:titleStyle>
      <a:lvl1pPr algn="l" defTabSz="502920" rtl="0" eaLnBrk="1" latinLnBrk="0" hangingPunct="1">
        <a:spcBef>
          <a:spcPct val="0"/>
        </a:spcBef>
        <a:buNone/>
        <a:defRPr sz="396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6606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6898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190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74820" indent="-251460" algn="l" defTabSz="502920" rtl="0" eaLnBrk="1" latinLnBrk="0" hangingPunct="1">
        <a:spcBef>
          <a:spcPts val="11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134" y="396921"/>
            <a:ext cx="7710960" cy="148413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Graduate School Preparation Advising</a:t>
            </a:r>
            <a:br>
              <a:rPr lang="en-US" sz="3600" b="1" dirty="0">
                <a:solidFill>
                  <a:srgbClr val="0070C0"/>
                </a:solidFill>
              </a:rPr>
            </a:br>
            <a:endParaRPr lang="en-US" sz="3570" b="1" dirty="0">
              <a:solidFill>
                <a:srgbClr val="C00000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4188" y="1138989"/>
            <a:ext cx="8325854" cy="14405812"/>
          </a:xfrm>
        </p:spPr>
        <p:txBody>
          <a:bodyPr>
            <a:normAutofit fontScale="85000" lnSpcReduction="20000"/>
          </a:bodyPr>
          <a:lstStyle/>
          <a:p>
            <a:pPr algn="l"/>
            <a:endParaRPr lang="en-US" sz="2550" b="1" dirty="0">
              <a:solidFill>
                <a:srgbClr val="00B0F0"/>
              </a:solidFill>
            </a:endParaRPr>
          </a:p>
          <a:p>
            <a:pPr algn="l"/>
            <a:r>
              <a:rPr lang="en-US" sz="3100" b="1" dirty="0" smtClean="0">
                <a:solidFill>
                  <a:srgbClr val="0070C0"/>
                </a:solidFill>
              </a:rPr>
              <a:t>Monday-Friday</a:t>
            </a:r>
            <a:endParaRPr lang="en-US" sz="3100" b="1" dirty="0">
              <a:solidFill>
                <a:srgbClr val="0070C0"/>
              </a:solidFill>
            </a:endParaRPr>
          </a:p>
          <a:p>
            <a:pPr algn="l"/>
            <a:r>
              <a:rPr lang="en-US" sz="3100" b="1" dirty="0">
                <a:solidFill>
                  <a:srgbClr val="0070C0"/>
                </a:solidFill>
              </a:rPr>
              <a:t>8:30 </a:t>
            </a:r>
            <a:r>
              <a:rPr lang="en-US" sz="3100" b="1" dirty="0" smtClean="0">
                <a:solidFill>
                  <a:srgbClr val="0070C0"/>
                </a:solidFill>
              </a:rPr>
              <a:t>a.m-4:00 </a:t>
            </a:r>
            <a:r>
              <a:rPr lang="en-US" sz="3100" b="1" dirty="0">
                <a:solidFill>
                  <a:srgbClr val="0070C0"/>
                </a:solidFill>
              </a:rPr>
              <a:t>p.m.</a:t>
            </a:r>
          </a:p>
          <a:p>
            <a:pPr algn="l"/>
            <a:r>
              <a:rPr lang="en-US" sz="3100" b="1" dirty="0">
                <a:solidFill>
                  <a:srgbClr val="0070C0"/>
                </a:solidFill>
              </a:rPr>
              <a:t>Fleming West, Room 101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l"/>
            <a:endParaRPr lang="en-US" sz="2295" dirty="0">
              <a:solidFill>
                <a:schemeClr val="tx1"/>
              </a:solidFill>
            </a:endParaRPr>
          </a:p>
          <a:p>
            <a:pPr algn="l"/>
            <a:endParaRPr lang="en-US" sz="2295" dirty="0">
              <a:solidFill>
                <a:schemeClr val="tx1"/>
              </a:solidFill>
            </a:endParaRPr>
          </a:p>
          <a:p>
            <a:pPr algn="l"/>
            <a:r>
              <a:rPr lang="en-US" sz="3100" dirty="0">
                <a:solidFill>
                  <a:schemeClr val="tx1"/>
                </a:solidFill>
              </a:rPr>
              <a:t>Meet one-on-one with a Graduate Advisor about your options.</a:t>
            </a:r>
          </a:p>
          <a:p>
            <a:pPr algn="l"/>
            <a:endParaRPr lang="en-US" sz="3100" b="1" dirty="0">
              <a:solidFill>
                <a:schemeClr val="tx1"/>
              </a:solidFill>
            </a:endParaRP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FAU College of Business Masters degree programs</a:t>
            </a: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Admission Requirements</a:t>
            </a: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Course Curricula</a:t>
            </a: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Internships, Study Abroad &amp; Fellowship opportunities</a:t>
            </a: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Flexible Class </a:t>
            </a:r>
            <a:r>
              <a:rPr lang="en-US" sz="3100" b="1" dirty="0" smtClean="0">
                <a:solidFill>
                  <a:schemeClr val="tx1"/>
                </a:solidFill>
              </a:rPr>
              <a:t>Schedules (Evenings and Online)</a:t>
            </a:r>
            <a:endParaRPr lang="en-US" sz="3100" b="1" dirty="0">
              <a:solidFill>
                <a:schemeClr val="tx1"/>
              </a:solidFill>
            </a:endParaRPr>
          </a:p>
          <a:p>
            <a:pPr marL="364331" indent="-364331" algn="l">
              <a:buFont typeface="Wingdings" panose="05000000000000000000" pitchFamily="2" charset="2"/>
              <a:buChar char="Ø"/>
            </a:pPr>
            <a:r>
              <a:rPr lang="en-US" sz="3100" b="1" dirty="0">
                <a:solidFill>
                  <a:schemeClr val="tx1"/>
                </a:solidFill>
              </a:rPr>
              <a:t>Affordable Tuition Rates</a:t>
            </a:r>
          </a:p>
          <a:p>
            <a:pPr algn="l"/>
            <a:endParaRPr lang="en-US" sz="2600" b="1" dirty="0">
              <a:solidFill>
                <a:schemeClr val="tx1"/>
              </a:solidFill>
            </a:endParaRPr>
          </a:p>
          <a:p>
            <a:pPr algn="ctr"/>
            <a:r>
              <a:rPr lang="en-US" sz="3100" dirty="0">
                <a:solidFill>
                  <a:schemeClr val="tx1"/>
                </a:solidFill>
              </a:rPr>
              <a:t>Take a leap into your career by earning an advanced degree!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ctr"/>
            <a:endParaRPr lang="en-US" sz="2550" dirty="0"/>
          </a:p>
          <a:p>
            <a:pPr algn="ctr"/>
            <a:endParaRPr lang="en-US" sz="2550" dirty="0"/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Stop by today!</a:t>
            </a:r>
          </a:p>
          <a:p>
            <a:pPr algn="ctr"/>
            <a:r>
              <a:rPr lang="en-US" sz="4100" b="1" dirty="0" smtClean="0">
                <a:solidFill>
                  <a:srgbClr val="C00000"/>
                </a:solidFill>
              </a:rPr>
              <a:t>Fleming </a:t>
            </a:r>
            <a:r>
              <a:rPr lang="en-US" sz="4100" b="1" dirty="0">
                <a:solidFill>
                  <a:srgbClr val="C00000"/>
                </a:solidFill>
              </a:rPr>
              <a:t>West, Room 101</a:t>
            </a:r>
          </a:p>
          <a:p>
            <a:pPr algn="ctr"/>
            <a:r>
              <a:rPr lang="en-US" sz="4100" b="1" dirty="0">
                <a:solidFill>
                  <a:srgbClr val="C00000"/>
                </a:solidFill>
              </a:rPr>
              <a:t>(561) 297-2545</a:t>
            </a:r>
          </a:p>
        </p:txBody>
      </p:sp>
      <p:sp>
        <p:nvSpPr>
          <p:cNvPr id="4" name="Explosion 2 3"/>
          <p:cNvSpPr/>
          <p:nvPr/>
        </p:nvSpPr>
        <p:spPr>
          <a:xfrm>
            <a:off x="5368497" y="938220"/>
            <a:ext cx="3936774" cy="3369814"/>
          </a:xfrm>
          <a:prstGeom prst="irregularSeal2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84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3231" y="1881058"/>
            <a:ext cx="282681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>
                <a:solidFill>
                  <a:srgbClr val="C00000"/>
                </a:solidFill>
              </a:rPr>
              <a:t>SAME DAY ADVISING</a:t>
            </a:r>
          </a:p>
          <a:p>
            <a:r>
              <a:rPr lang="en-US" sz="2550" b="1" dirty="0">
                <a:solidFill>
                  <a:srgbClr val="C00000"/>
                </a:solidFill>
              </a:rPr>
              <a:t>WALK-INS WELCOME!</a:t>
            </a:r>
          </a:p>
        </p:txBody>
      </p:sp>
      <p:pic>
        <p:nvPicPr>
          <p:cNvPr id="1026" name="Picture 2" descr="http://www.blogbigtime.com/assets/user-uploads/userUzB159/posts/mb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848" y="10090485"/>
            <a:ext cx="4622534" cy="3501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9938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</TotalTime>
  <Words>84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Graduate School Preparation Advising </vt:lpstr>
    </vt:vector>
  </TitlesOfParts>
  <Company>Florida Atlantic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Thinking about getting your Masters degree?</dc:title>
  <dc:creator>Jodi-Kay Reece</dc:creator>
  <cp:lastModifiedBy>Ruben Cureses</cp:lastModifiedBy>
  <cp:revision>23</cp:revision>
  <cp:lastPrinted>2015-01-29T21:01:20Z</cp:lastPrinted>
  <dcterms:created xsi:type="dcterms:W3CDTF">2015-01-29T14:40:55Z</dcterms:created>
  <dcterms:modified xsi:type="dcterms:W3CDTF">2015-02-04T20:35:12Z</dcterms:modified>
</cp:coreProperties>
</file>